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1" r:id="rId2"/>
  </p:sldMasterIdLst>
  <p:sldIdLst>
    <p:sldId id="258" r:id="rId3"/>
    <p:sldId id="261" r:id="rId4"/>
    <p:sldId id="262" r:id="rId5"/>
    <p:sldId id="260" r:id="rId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37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 showGuides="1">
      <p:cViewPr varScale="1">
        <p:scale>
          <a:sx n="124" d="100"/>
          <a:sy n="124" d="100"/>
        </p:scale>
        <p:origin x="640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2693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86ADEA-93BC-E64A-AE55-540811C73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073DED-7754-6116-D713-66C87D106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71A4BE1-DDE6-90B8-75F0-7E59446C3C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4DACBF8-B60C-393B-7389-111B038F5C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47C281-8954-064C-ABD9-1968B5EC4252}" type="datetimeFigureOut">
              <a:rPr lang="es-ES" smtClean="0"/>
              <a:t>17/4/26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625AA00-45CC-0C66-B80F-DEF00C712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A0DD33C-079E-90EA-9797-D65ADFC1A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F8EC88-9A86-7248-9E18-62A867DF1B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2493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FC30A3-A233-ACD8-BD08-2DF866BA0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DFA5DC5-9F96-F09C-077C-FD6EEEFC0D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BEC5C85-041D-3AE5-897C-1C8B7AD12B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BE65A3-F1D1-DCA9-55FB-7A1EA2D8CD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47C281-8954-064C-ABD9-1968B5EC4252}" type="datetimeFigureOut">
              <a:rPr lang="es-ES" smtClean="0"/>
              <a:t>17/4/26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DD0309-A17D-C20F-4499-59E256977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E082AD5-45F3-041A-B7BC-B599027C5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F8EC88-9A86-7248-9E18-62A867DF1B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06788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83E3D9-E99C-0F7A-C737-76EA036A4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9D2BF80-FB9B-52A5-C151-13A336667D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385021-6B13-E763-2F30-5811EDA7F8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47C281-8954-064C-ABD9-1968B5EC4252}" type="datetimeFigureOut">
              <a:rPr lang="es-ES" smtClean="0"/>
              <a:t>17/4/26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2E2B1B-FF99-BDE7-BF35-FF883F45E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916C654-9766-237A-EDEA-CB3D2DCFC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F8EC88-9A86-7248-9E18-62A867DF1B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29649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6492E73-41A5-B49F-E88A-1CAA19D7EB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9E61D38-58C2-64EF-42BE-A0DDD8FD95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301A29-AA08-3038-2B89-17FD544ADE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47C281-8954-064C-ABD9-1968B5EC4252}" type="datetimeFigureOut">
              <a:rPr lang="es-ES" smtClean="0"/>
              <a:t>17/4/26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5FBA322-0196-228B-08A0-2956C3D11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1BAB0D-4ED9-0EED-EDBF-5BE704FBB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F8EC88-9A86-7248-9E18-62A867DF1B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8229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1579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1C9BE0-4898-9233-DB47-4EFA9356D1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ACBDF7-D962-1410-4334-F3BF0562F0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FA6EBA-5AA3-7D22-FD53-62650C7FA8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47C281-8954-064C-ABD9-1968B5EC4252}" type="datetimeFigureOut">
              <a:rPr lang="es-ES" smtClean="0"/>
              <a:t>17/4/26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6068126-71B1-031B-52FB-C947BDE18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D277384-4A5F-393D-C728-F3FC6AEBC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F8EC88-9A86-7248-9E18-62A867DF1B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1336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E438F4-EB28-C043-A6F6-C10B7CB2F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F767192-D90E-FC02-DB86-9211F50B41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DBFD9C1-9D0B-4593-75BD-013A955B03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47C281-8954-064C-ABD9-1968B5EC4252}" type="datetimeFigureOut">
              <a:rPr lang="es-ES" smtClean="0"/>
              <a:t>17/4/26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ABC36FE-9B37-16D6-1F28-94050F31D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2E65E1-9BCF-84E9-7606-3A2CCCEF9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F8EC88-9A86-7248-9E18-62A867DF1B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2681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8681E2-FF9F-81F4-501E-396EA8C32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7D44D90-CB10-4361-B1D6-A48BA584F6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4D023E-88CA-AAE9-363C-6927779AA2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47C281-8954-064C-ABD9-1968B5EC4252}" type="datetimeFigureOut">
              <a:rPr lang="es-ES" smtClean="0"/>
              <a:t>17/4/26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D0DE2F-CE0D-7BAA-1B8F-6C92F27E4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0F68B4D-25C0-4FEF-818A-3FC0B9242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F8EC88-9A86-7248-9E18-62A867DF1B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8054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666DBC-F3A3-98CB-0298-8B26F5CC4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6445785-1FD5-FEE8-BE4C-5D73A4B383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9AC0334-FF72-B684-CBD9-AE41740EA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7E2A502-219E-0E74-957A-956A2D219E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47C281-8954-064C-ABD9-1968B5EC4252}" type="datetimeFigureOut">
              <a:rPr lang="es-ES" smtClean="0"/>
              <a:t>17/4/26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3F1DFA6-DBA0-A754-66CB-60473D128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033A86B-3BA3-C63B-23D2-3EA260539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F8EC88-9A86-7248-9E18-62A867DF1B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5389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31FB48-DE4E-CFB5-B69D-6967542CD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7E322A2-EC97-5052-665B-7B59A365D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0F4299F-C30B-8F74-90C8-B050854DE9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C12DC79-677F-6467-9F35-3523BFD631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30791EB-F2BA-AD8C-9D69-473A192204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34178FE-AC63-C73A-EFCC-2D3FC78965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47C281-8954-064C-ABD9-1968B5EC4252}" type="datetimeFigureOut">
              <a:rPr lang="es-ES" smtClean="0"/>
              <a:t>17/4/26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74F5EEC-1890-81D8-1DD1-E79CAD46F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61A7753-1B05-0588-F2F3-381A34FE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F8EC88-9A86-7248-9E18-62A867DF1B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5707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6F7D04-63EB-954C-C0B2-4C2C52109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95DC2D6-8E4E-1E8D-1EEC-1521D9CD09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47C281-8954-064C-ABD9-1968B5EC4252}" type="datetimeFigureOut">
              <a:rPr lang="es-ES" smtClean="0"/>
              <a:t>17/4/26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80E8A42-1DAD-AB99-195D-7AACB8332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6672F66-5ABA-3766-7BD2-8B643CA6B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F8EC88-9A86-7248-9E18-62A867DF1B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6853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51E8422-069A-AD89-03B3-C8B5E1973E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47C281-8954-064C-ABD9-1968B5EC4252}" type="datetimeFigureOut">
              <a:rPr lang="es-ES" smtClean="0"/>
              <a:t>17/4/26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7DDE379-5FF5-5EFA-7341-D4E2ECA4E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74FB74A-AAAA-71BA-063E-3B444EC94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F8EC88-9A86-7248-9E18-62A867DF1B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3929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D593869-CEC6-CF64-2E1D-2E6B03C918C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920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05EBBCF-5CE4-181A-1E23-32DA232C899D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095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BE8DDD-309C-D744-A98F-F99EB9E37D0B}"/>
              </a:ext>
            </a:extLst>
          </p:cNvPr>
          <p:cNvSpPr txBox="1">
            <a:spLocks/>
          </p:cNvSpPr>
          <p:nvPr/>
        </p:nvSpPr>
        <p:spPr>
          <a:xfrm>
            <a:off x="7312789" y="2773606"/>
            <a:ext cx="4879211" cy="65539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5000" dirty="0">
                <a:solidFill>
                  <a:srgbClr val="32376C"/>
                </a:solidFill>
                <a:latin typeface="Assailand" pitchFamily="2" charset="77"/>
                <a:ea typeface="+mn-ea"/>
                <a:cs typeface="+mn-cs"/>
              </a:rPr>
              <a:t>Título Ponencia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45934A28-2CD0-3F48-BA0A-504B3932B017}"/>
              </a:ext>
            </a:extLst>
          </p:cNvPr>
          <p:cNvSpPr txBox="1">
            <a:spLocks/>
          </p:cNvSpPr>
          <p:nvPr/>
        </p:nvSpPr>
        <p:spPr>
          <a:xfrm>
            <a:off x="7312789" y="3526444"/>
            <a:ext cx="3666309" cy="65539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400" dirty="0">
                <a:solidFill>
                  <a:srgbClr val="FF0000"/>
                </a:solidFill>
                <a:latin typeface="Assailand" pitchFamily="2" charset="77"/>
                <a:ea typeface="+mn-ea"/>
                <a:cs typeface="+mn-cs"/>
              </a:rPr>
              <a:t>Nombre Apellido </a:t>
            </a:r>
            <a:r>
              <a:rPr lang="es-ES" sz="2400" dirty="0" err="1">
                <a:solidFill>
                  <a:srgbClr val="FF0000"/>
                </a:solidFill>
                <a:latin typeface="Assailand" pitchFamily="2" charset="77"/>
                <a:ea typeface="+mn-ea"/>
                <a:cs typeface="+mn-cs"/>
              </a:rPr>
              <a:t>Apellido</a:t>
            </a:r>
            <a:endParaRPr lang="es-ES" sz="2400" dirty="0">
              <a:solidFill>
                <a:srgbClr val="FF0000"/>
              </a:solidFill>
              <a:latin typeface="Assailand" pitchFamily="2" charset="77"/>
              <a:ea typeface="+mn-ea"/>
              <a:cs typeface="+mn-cs"/>
            </a:endParaRPr>
          </a:p>
          <a:p>
            <a:pPr algn="l"/>
            <a:r>
              <a:rPr lang="es-ES" sz="2400" dirty="0">
                <a:solidFill>
                  <a:srgbClr val="FF0000"/>
                </a:solidFill>
                <a:latin typeface="Assailand" pitchFamily="2" charset="77"/>
                <a:ea typeface="+mn-ea"/>
                <a:cs typeface="+mn-cs"/>
              </a:rPr>
              <a:t>Hospital</a:t>
            </a:r>
          </a:p>
        </p:txBody>
      </p:sp>
    </p:spTree>
    <p:extLst>
      <p:ext uri="{BB962C8B-B14F-4D97-AF65-F5344CB8AC3E}">
        <p14:creationId xmlns:p14="http://schemas.microsoft.com/office/powerpoint/2010/main" val="4271464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300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4007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EF307C-A2AA-5F4C-A40C-2DCF68CC3E87}"/>
              </a:ext>
            </a:extLst>
          </p:cNvPr>
          <p:cNvSpPr txBox="1">
            <a:spLocks/>
          </p:cNvSpPr>
          <p:nvPr/>
        </p:nvSpPr>
        <p:spPr>
          <a:xfrm>
            <a:off x="5599417" y="2599360"/>
            <a:ext cx="6592584" cy="125344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8000" dirty="0">
                <a:solidFill>
                  <a:srgbClr val="32376C"/>
                </a:solidFill>
                <a:latin typeface="Assailand" pitchFamily="2" charset="77"/>
                <a:ea typeface="+mn-ea"/>
                <a:cs typeface="+mn-cs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7529475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7</Words>
  <Application>Microsoft Macintosh PowerPoint</Application>
  <PresentationFormat>Panorámica</PresentationFormat>
  <Paragraphs>4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4</vt:i4>
      </vt:variant>
    </vt:vector>
  </HeadingPairs>
  <TitlesOfParts>
    <vt:vector size="10" baseType="lpstr">
      <vt:lpstr>Arial</vt:lpstr>
      <vt:lpstr>Assailand</vt:lpstr>
      <vt:lpstr>Calibri</vt:lpstr>
      <vt:lpstr>Calibri Light</vt:lpstr>
      <vt:lpstr>Tema de Office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Microsoft Office User</cp:lastModifiedBy>
  <cp:revision>8</cp:revision>
  <dcterms:created xsi:type="dcterms:W3CDTF">2023-07-21T06:33:11Z</dcterms:created>
  <dcterms:modified xsi:type="dcterms:W3CDTF">2026-04-17T12:26:14Z</dcterms:modified>
</cp:coreProperties>
</file>